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viewProps" Target="viewProps.xml" /><Relationship Id="rId5" Type="http://schemas.openxmlformats.org/officeDocument/2006/relationships/slide" Target="slides/slide4.xml" /><Relationship Id="rId10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0BB30A-E68F-49C0-867F-2C35253BF0B8}" type="doc">
      <dgm:prSet loTypeId="urn:microsoft.com/office/officeart/2005/8/layout/radial1" loCatId="cycl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5D01ECF-88AF-4F81-99A1-78C266EF0F45}">
      <dgm:prSet phldrT="[Text]" custT="1"/>
      <dgm:spPr/>
      <dgm:t>
        <a:bodyPr/>
        <a:lstStyle/>
        <a:p>
          <a:r>
            <a:rPr lang="en-US" sz="2400" dirty="0"/>
            <a:t>TYPES OF DEMOCRACY</a:t>
          </a:r>
        </a:p>
      </dgm:t>
    </dgm:pt>
    <dgm:pt modelId="{61477F7E-13C2-4286-A637-620522538C9D}" type="parTrans" cxnId="{1990CE89-F6AC-451E-8965-C3F54DE14E53}">
      <dgm:prSet/>
      <dgm:spPr/>
      <dgm:t>
        <a:bodyPr/>
        <a:lstStyle/>
        <a:p>
          <a:endParaRPr lang="en-US"/>
        </a:p>
      </dgm:t>
    </dgm:pt>
    <dgm:pt modelId="{B97D782C-F1A6-4465-8732-D25B4105A3E4}" type="sibTrans" cxnId="{1990CE89-F6AC-451E-8965-C3F54DE14E53}">
      <dgm:prSet/>
      <dgm:spPr/>
      <dgm:t>
        <a:bodyPr/>
        <a:lstStyle/>
        <a:p>
          <a:endParaRPr lang="en-US"/>
        </a:p>
      </dgm:t>
    </dgm:pt>
    <dgm:pt modelId="{EC9CA4CD-F359-41C0-85EE-98A76DED51E9}">
      <dgm:prSet phldrT="[Text]" custT="1"/>
      <dgm:spPr/>
      <dgm:t>
        <a:bodyPr/>
        <a:lstStyle/>
        <a:p>
          <a:r>
            <a:rPr lang="en-US" sz="2400" dirty="0"/>
            <a:t>Direct</a:t>
          </a:r>
        </a:p>
        <a:p>
          <a:r>
            <a:rPr lang="en-US" sz="2400" dirty="0"/>
            <a:t>Democracy</a:t>
          </a:r>
        </a:p>
      </dgm:t>
    </dgm:pt>
    <dgm:pt modelId="{392182D8-AFA8-4B76-99A3-CAF6D372C2DA}" type="parTrans" cxnId="{E09BE0F9-0F9B-4D2D-B461-886A7FCBB194}">
      <dgm:prSet/>
      <dgm:spPr/>
      <dgm:t>
        <a:bodyPr/>
        <a:lstStyle/>
        <a:p>
          <a:endParaRPr lang="en-US"/>
        </a:p>
      </dgm:t>
    </dgm:pt>
    <dgm:pt modelId="{62113D53-F1A2-4A17-9964-3C2F9D84DC57}" type="sibTrans" cxnId="{E09BE0F9-0F9B-4D2D-B461-886A7FCBB194}">
      <dgm:prSet/>
      <dgm:spPr/>
      <dgm:t>
        <a:bodyPr/>
        <a:lstStyle/>
        <a:p>
          <a:endParaRPr lang="en-US"/>
        </a:p>
      </dgm:t>
    </dgm:pt>
    <dgm:pt modelId="{07F16456-D76B-4C79-86AC-ADC3D13EB419}">
      <dgm:prSet phldrT="[Text]" custT="1"/>
      <dgm:spPr/>
      <dgm:t>
        <a:bodyPr/>
        <a:lstStyle/>
        <a:p>
          <a:r>
            <a:rPr lang="en-US" sz="2400" dirty="0"/>
            <a:t>Communistic Democracy</a:t>
          </a:r>
        </a:p>
      </dgm:t>
    </dgm:pt>
    <dgm:pt modelId="{ED906606-D29F-4CCA-9C2C-A9A6C2F338EB}" type="parTrans" cxnId="{8BCEEECB-9CEA-4BD4-BB36-59BF7C2542E2}">
      <dgm:prSet/>
      <dgm:spPr/>
      <dgm:t>
        <a:bodyPr/>
        <a:lstStyle/>
        <a:p>
          <a:endParaRPr lang="en-US"/>
        </a:p>
      </dgm:t>
    </dgm:pt>
    <dgm:pt modelId="{EE500901-4BDF-4E24-B9FA-2C65A1AEF04A}" type="sibTrans" cxnId="{8BCEEECB-9CEA-4BD4-BB36-59BF7C2542E2}">
      <dgm:prSet/>
      <dgm:spPr/>
      <dgm:t>
        <a:bodyPr/>
        <a:lstStyle/>
        <a:p>
          <a:endParaRPr lang="en-US"/>
        </a:p>
      </dgm:t>
    </dgm:pt>
    <dgm:pt modelId="{D0A85C4C-6682-4227-84C8-24418BF739F8}">
      <dgm:prSet phldrT="[Text]" custT="1"/>
      <dgm:spPr/>
      <dgm:t>
        <a:bodyPr/>
        <a:lstStyle/>
        <a:p>
          <a:r>
            <a:rPr lang="en-US" sz="2800" dirty="0"/>
            <a:t>Liberal </a:t>
          </a:r>
        </a:p>
        <a:p>
          <a:r>
            <a:rPr lang="en-US" sz="2800" dirty="0"/>
            <a:t>Democracy</a:t>
          </a:r>
        </a:p>
      </dgm:t>
    </dgm:pt>
    <dgm:pt modelId="{ECECC607-6D5C-42EE-9B39-811D908C2CBD}" type="parTrans" cxnId="{08E14C4C-3119-4F4F-A975-87BF96A1B1FE}">
      <dgm:prSet/>
      <dgm:spPr/>
      <dgm:t>
        <a:bodyPr/>
        <a:lstStyle/>
        <a:p>
          <a:endParaRPr lang="en-US"/>
        </a:p>
      </dgm:t>
    </dgm:pt>
    <dgm:pt modelId="{0E0C5BB8-5ACE-458C-BF61-7526D11D0D9D}" type="sibTrans" cxnId="{08E14C4C-3119-4F4F-A975-87BF96A1B1FE}">
      <dgm:prSet/>
      <dgm:spPr/>
      <dgm:t>
        <a:bodyPr/>
        <a:lstStyle/>
        <a:p>
          <a:endParaRPr lang="en-US"/>
        </a:p>
      </dgm:t>
    </dgm:pt>
    <dgm:pt modelId="{4541FD7F-6D99-4E21-A5C7-EC8547884BE9}">
      <dgm:prSet phldrT="[Text]" custT="1"/>
      <dgm:spPr/>
      <dgm:t>
        <a:bodyPr/>
        <a:lstStyle/>
        <a:p>
          <a:r>
            <a:rPr lang="en-US" sz="2400" dirty="0"/>
            <a:t>Indirect</a:t>
          </a:r>
        </a:p>
        <a:p>
          <a:r>
            <a:rPr lang="en-US" sz="2400" dirty="0"/>
            <a:t>Democracy</a:t>
          </a:r>
        </a:p>
      </dgm:t>
    </dgm:pt>
    <dgm:pt modelId="{BA018437-6DCC-4433-864F-513908BF7226}" type="parTrans" cxnId="{70BEB25B-D48C-446E-BFE0-267758E7D460}">
      <dgm:prSet/>
      <dgm:spPr/>
      <dgm:t>
        <a:bodyPr/>
        <a:lstStyle/>
        <a:p>
          <a:endParaRPr lang="en-US"/>
        </a:p>
      </dgm:t>
    </dgm:pt>
    <dgm:pt modelId="{9BC138AF-20D6-45BF-BA6E-6C50DE91A26E}" type="sibTrans" cxnId="{70BEB25B-D48C-446E-BFE0-267758E7D460}">
      <dgm:prSet/>
      <dgm:spPr/>
      <dgm:t>
        <a:bodyPr/>
        <a:lstStyle/>
        <a:p>
          <a:endParaRPr lang="en-US"/>
        </a:p>
      </dgm:t>
    </dgm:pt>
    <dgm:pt modelId="{F3A547EF-C972-49AD-8E6F-6CF7AD165688}" type="pres">
      <dgm:prSet presAssocID="{2F0BB30A-E68F-49C0-867F-2C35253BF0B8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18B9AD6-C0BF-4A23-9F10-063AE5F5799C}" type="pres">
      <dgm:prSet presAssocID="{D5D01ECF-88AF-4F81-99A1-78C266EF0F45}" presName="centerShape" presStyleLbl="node0" presStyleIdx="0" presStyleCnt="1" custScaleX="237479" custScaleY="113782"/>
      <dgm:spPr/>
    </dgm:pt>
    <dgm:pt modelId="{371EA62A-B273-4D30-8ACE-2ECBDF1B864E}" type="pres">
      <dgm:prSet presAssocID="{392182D8-AFA8-4B76-99A3-CAF6D372C2DA}" presName="Name9" presStyleLbl="parChTrans1D2" presStyleIdx="0" presStyleCnt="4"/>
      <dgm:spPr/>
    </dgm:pt>
    <dgm:pt modelId="{F792A47E-C3AA-4CAF-BEAA-5EDC3546AA06}" type="pres">
      <dgm:prSet presAssocID="{392182D8-AFA8-4B76-99A3-CAF6D372C2DA}" presName="connTx" presStyleLbl="parChTrans1D2" presStyleIdx="0" presStyleCnt="4"/>
      <dgm:spPr/>
    </dgm:pt>
    <dgm:pt modelId="{BDDF204D-FFE9-4E64-A8D1-74A4D4B5E26C}" type="pres">
      <dgm:prSet presAssocID="{EC9CA4CD-F359-41C0-85EE-98A76DED51E9}" presName="node" presStyleLbl="node1" presStyleIdx="0" presStyleCnt="4" custScaleX="288491">
        <dgm:presLayoutVars>
          <dgm:bulletEnabled val="1"/>
        </dgm:presLayoutVars>
      </dgm:prSet>
      <dgm:spPr/>
    </dgm:pt>
    <dgm:pt modelId="{05761149-8C76-42FD-BBB2-BD0E0D5D645A}" type="pres">
      <dgm:prSet presAssocID="{ED906606-D29F-4CCA-9C2C-A9A6C2F338EB}" presName="Name9" presStyleLbl="parChTrans1D2" presStyleIdx="1" presStyleCnt="4"/>
      <dgm:spPr/>
    </dgm:pt>
    <dgm:pt modelId="{CF0067FD-2543-4E53-A306-D51A7081F5EF}" type="pres">
      <dgm:prSet presAssocID="{ED906606-D29F-4CCA-9C2C-A9A6C2F338EB}" presName="connTx" presStyleLbl="parChTrans1D2" presStyleIdx="1" presStyleCnt="4"/>
      <dgm:spPr/>
    </dgm:pt>
    <dgm:pt modelId="{E069FD31-3870-4446-B6D9-7E89058DA3A9}" type="pres">
      <dgm:prSet presAssocID="{07F16456-D76B-4C79-86AC-ADC3D13EB419}" presName="node" presStyleLbl="node1" presStyleIdx="1" presStyleCnt="4" custFlipVert="0" custFlipHor="0" custScaleX="218359" custScaleY="106267" custRadScaleRad="179404" custRadScaleInc="-3317">
        <dgm:presLayoutVars>
          <dgm:bulletEnabled val="1"/>
        </dgm:presLayoutVars>
      </dgm:prSet>
      <dgm:spPr/>
    </dgm:pt>
    <dgm:pt modelId="{5BD18ACC-EFA1-47BA-B48F-C0CA1E9EEF66}" type="pres">
      <dgm:prSet presAssocID="{ECECC607-6D5C-42EE-9B39-811D908C2CBD}" presName="Name9" presStyleLbl="parChTrans1D2" presStyleIdx="2" presStyleCnt="4"/>
      <dgm:spPr/>
    </dgm:pt>
    <dgm:pt modelId="{6BA0CB33-32A3-40F5-AAB4-7D614BCB51E9}" type="pres">
      <dgm:prSet presAssocID="{ECECC607-6D5C-42EE-9B39-811D908C2CBD}" presName="connTx" presStyleLbl="parChTrans1D2" presStyleIdx="2" presStyleCnt="4"/>
      <dgm:spPr/>
    </dgm:pt>
    <dgm:pt modelId="{A490DB33-AC48-425C-A07B-629DEEB536F5}" type="pres">
      <dgm:prSet presAssocID="{D0A85C4C-6682-4227-84C8-24418BF739F8}" presName="node" presStyleLbl="node1" presStyleIdx="2" presStyleCnt="4" custScaleX="264017">
        <dgm:presLayoutVars>
          <dgm:bulletEnabled val="1"/>
        </dgm:presLayoutVars>
      </dgm:prSet>
      <dgm:spPr/>
    </dgm:pt>
    <dgm:pt modelId="{D75C36AA-7382-48E7-88DD-1EB4B4C848E2}" type="pres">
      <dgm:prSet presAssocID="{BA018437-6DCC-4433-864F-513908BF7226}" presName="Name9" presStyleLbl="parChTrans1D2" presStyleIdx="3" presStyleCnt="4"/>
      <dgm:spPr/>
    </dgm:pt>
    <dgm:pt modelId="{D5BD6566-53A0-4408-A0DC-08AA6B69F284}" type="pres">
      <dgm:prSet presAssocID="{BA018437-6DCC-4433-864F-513908BF7226}" presName="connTx" presStyleLbl="parChTrans1D2" presStyleIdx="3" presStyleCnt="4"/>
      <dgm:spPr/>
    </dgm:pt>
    <dgm:pt modelId="{2E5C52CC-F4C3-4587-A38F-9E07F231A3ED}" type="pres">
      <dgm:prSet presAssocID="{4541FD7F-6D99-4E21-A5C7-EC8547884BE9}" presName="node" presStyleLbl="node1" presStyleIdx="3" presStyleCnt="4" custScaleX="210547" custRadScaleRad="158954" custRadScaleInc="477">
        <dgm:presLayoutVars>
          <dgm:bulletEnabled val="1"/>
        </dgm:presLayoutVars>
      </dgm:prSet>
      <dgm:spPr/>
    </dgm:pt>
  </dgm:ptLst>
  <dgm:cxnLst>
    <dgm:cxn modelId="{2AC63502-84C1-45D2-8E95-F0C83A680A89}" type="presOf" srcId="{BA018437-6DCC-4433-864F-513908BF7226}" destId="{D75C36AA-7382-48E7-88DD-1EB4B4C848E2}" srcOrd="0" destOrd="0" presId="urn:microsoft.com/office/officeart/2005/8/layout/radial1"/>
    <dgm:cxn modelId="{A8017A1D-FE29-4903-A6D5-74628AB324C8}" type="presOf" srcId="{EC9CA4CD-F359-41C0-85EE-98A76DED51E9}" destId="{BDDF204D-FFE9-4E64-A8D1-74A4D4B5E26C}" srcOrd="0" destOrd="0" presId="urn:microsoft.com/office/officeart/2005/8/layout/radial1"/>
    <dgm:cxn modelId="{A61B3824-B314-423D-B139-664B171A36B4}" type="presOf" srcId="{2F0BB30A-E68F-49C0-867F-2C35253BF0B8}" destId="{F3A547EF-C972-49AD-8E6F-6CF7AD165688}" srcOrd="0" destOrd="0" presId="urn:microsoft.com/office/officeart/2005/8/layout/radial1"/>
    <dgm:cxn modelId="{0A94BA27-E51A-42BC-BD66-68719428A447}" type="presOf" srcId="{4541FD7F-6D99-4E21-A5C7-EC8547884BE9}" destId="{2E5C52CC-F4C3-4587-A38F-9E07F231A3ED}" srcOrd="0" destOrd="0" presId="urn:microsoft.com/office/officeart/2005/8/layout/radial1"/>
    <dgm:cxn modelId="{F86CD42D-21F4-43DF-BF7F-BDB05E94A185}" type="presOf" srcId="{ECECC607-6D5C-42EE-9B39-811D908C2CBD}" destId="{6BA0CB33-32A3-40F5-AAB4-7D614BCB51E9}" srcOrd="1" destOrd="0" presId="urn:microsoft.com/office/officeart/2005/8/layout/radial1"/>
    <dgm:cxn modelId="{6B863C35-E9B5-468E-9908-8BA79C0D02A5}" type="presOf" srcId="{D0A85C4C-6682-4227-84C8-24418BF739F8}" destId="{A490DB33-AC48-425C-A07B-629DEEB536F5}" srcOrd="0" destOrd="0" presId="urn:microsoft.com/office/officeart/2005/8/layout/radial1"/>
    <dgm:cxn modelId="{70BEB25B-D48C-446E-BFE0-267758E7D460}" srcId="{D5D01ECF-88AF-4F81-99A1-78C266EF0F45}" destId="{4541FD7F-6D99-4E21-A5C7-EC8547884BE9}" srcOrd="3" destOrd="0" parTransId="{BA018437-6DCC-4433-864F-513908BF7226}" sibTransId="{9BC138AF-20D6-45BF-BA6E-6C50DE91A26E}"/>
    <dgm:cxn modelId="{8986E762-C0DE-41DF-8A77-72AC69DEB9DB}" type="presOf" srcId="{ECECC607-6D5C-42EE-9B39-811D908C2CBD}" destId="{5BD18ACC-EFA1-47BA-B48F-C0CA1E9EEF66}" srcOrd="0" destOrd="0" presId="urn:microsoft.com/office/officeart/2005/8/layout/radial1"/>
    <dgm:cxn modelId="{08E14C4C-3119-4F4F-A975-87BF96A1B1FE}" srcId="{D5D01ECF-88AF-4F81-99A1-78C266EF0F45}" destId="{D0A85C4C-6682-4227-84C8-24418BF739F8}" srcOrd="2" destOrd="0" parTransId="{ECECC607-6D5C-42EE-9B39-811D908C2CBD}" sibTransId="{0E0C5BB8-5ACE-458C-BF61-7526D11D0D9D}"/>
    <dgm:cxn modelId="{A804E470-CC27-42C0-9139-3826A053D681}" type="presOf" srcId="{ED906606-D29F-4CCA-9C2C-A9A6C2F338EB}" destId="{05761149-8C76-42FD-BBB2-BD0E0D5D645A}" srcOrd="0" destOrd="0" presId="urn:microsoft.com/office/officeart/2005/8/layout/radial1"/>
    <dgm:cxn modelId="{1990CE89-F6AC-451E-8965-C3F54DE14E53}" srcId="{2F0BB30A-E68F-49C0-867F-2C35253BF0B8}" destId="{D5D01ECF-88AF-4F81-99A1-78C266EF0F45}" srcOrd="0" destOrd="0" parTransId="{61477F7E-13C2-4286-A637-620522538C9D}" sibTransId="{B97D782C-F1A6-4465-8732-D25B4105A3E4}"/>
    <dgm:cxn modelId="{6F938F8D-E6CD-4CA0-B236-DD1B2919DFD3}" type="presOf" srcId="{D5D01ECF-88AF-4F81-99A1-78C266EF0F45}" destId="{418B9AD6-C0BF-4A23-9F10-063AE5F5799C}" srcOrd="0" destOrd="0" presId="urn:microsoft.com/office/officeart/2005/8/layout/radial1"/>
    <dgm:cxn modelId="{8EADBFA6-0028-4401-A826-3D30068E5FCE}" type="presOf" srcId="{392182D8-AFA8-4B76-99A3-CAF6D372C2DA}" destId="{F792A47E-C3AA-4CAF-BEAA-5EDC3546AA06}" srcOrd="1" destOrd="0" presId="urn:microsoft.com/office/officeart/2005/8/layout/radial1"/>
    <dgm:cxn modelId="{E87434AB-D4A0-4B2D-A50C-1D0174D5AB37}" type="presOf" srcId="{BA018437-6DCC-4433-864F-513908BF7226}" destId="{D5BD6566-53A0-4408-A0DC-08AA6B69F284}" srcOrd="1" destOrd="0" presId="urn:microsoft.com/office/officeart/2005/8/layout/radial1"/>
    <dgm:cxn modelId="{AA6B39AB-AC47-43B7-848D-B08DF8062496}" type="presOf" srcId="{07F16456-D76B-4C79-86AC-ADC3D13EB419}" destId="{E069FD31-3870-4446-B6D9-7E89058DA3A9}" srcOrd="0" destOrd="0" presId="urn:microsoft.com/office/officeart/2005/8/layout/radial1"/>
    <dgm:cxn modelId="{DBA706B7-4856-4874-8885-468EC7414802}" type="presOf" srcId="{392182D8-AFA8-4B76-99A3-CAF6D372C2DA}" destId="{371EA62A-B273-4D30-8ACE-2ECBDF1B864E}" srcOrd="0" destOrd="0" presId="urn:microsoft.com/office/officeart/2005/8/layout/radial1"/>
    <dgm:cxn modelId="{8BCEEECB-9CEA-4BD4-BB36-59BF7C2542E2}" srcId="{D5D01ECF-88AF-4F81-99A1-78C266EF0F45}" destId="{07F16456-D76B-4C79-86AC-ADC3D13EB419}" srcOrd="1" destOrd="0" parTransId="{ED906606-D29F-4CCA-9C2C-A9A6C2F338EB}" sibTransId="{EE500901-4BDF-4E24-B9FA-2C65A1AEF04A}"/>
    <dgm:cxn modelId="{E09BE0F9-0F9B-4D2D-B461-886A7FCBB194}" srcId="{D5D01ECF-88AF-4F81-99A1-78C266EF0F45}" destId="{EC9CA4CD-F359-41C0-85EE-98A76DED51E9}" srcOrd="0" destOrd="0" parTransId="{392182D8-AFA8-4B76-99A3-CAF6D372C2DA}" sibTransId="{62113D53-F1A2-4A17-9964-3C2F9D84DC57}"/>
    <dgm:cxn modelId="{FFCDD3FF-5904-43F8-9433-35EE3B152340}" type="presOf" srcId="{ED906606-D29F-4CCA-9C2C-A9A6C2F338EB}" destId="{CF0067FD-2543-4E53-A306-D51A7081F5EF}" srcOrd="1" destOrd="0" presId="urn:microsoft.com/office/officeart/2005/8/layout/radial1"/>
    <dgm:cxn modelId="{9CD227A5-3FDD-4F9E-8392-8F1CA149343A}" type="presParOf" srcId="{F3A547EF-C972-49AD-8E6F-6CF7AD165688}" destId="{418B9AD6-C0BF-4A23-9F10-063AE5F5799C}" srcOrd="0" destOrd="0" presId="urn:microsoft.com/office/officeart/2005/8/layout/radial1"/>
    <dgm:cxn modelId="{9F4B44DE-8B32-4982-9163-D49F8181E67E}" type="presParOf" srcId="{F3A547EF-C972-49AD-8E6F-6CF7AD165688}" destId="{371EA62A-B273-4D30-8ACE-2ECBDF1B864E}" srcOrd="1" destOrd="0" presId="urn:microsoft.com/office/officeart/2005/8/layout/radial1"/>
    <dgm:cxn modelId="{15F13E66-DFE8-4AF3-AD95-8D8BF19B1471}" type="presParOf" srcId="{371EA62A-B273-4D30-8ACE-2ECBDF1B864E}" destId="{F792A47E-C3AA-4CAF-BEAA-5EDC3546AA06}" srcOrd="0" destOrd="0" presId="urn:microsoft.com/office/officeart/2005/8/layout/radial1"/>
    <dgm:cxn modelId="{05EBE0C5-BD47-47EC-9BE2-CDDCD258FDF6}" type="presParOf" srcId="{F3A547EF-C972-49AD-8E6F-6CF7AD165688}" destId="{BDDF204D-FFE9-4E64-A8D1-74A4D4B5E26C}" srcOrd="2" destOrd="0" presId="urn:microsoft.com/office/officeart/2005/8/layout/radial1"/>
    <dgm:cxn modelId="{A91FACE4-CF50-49A5-8728-D0FA68EBA894}" type="presParOf" srcId="{F3A547EF-C972-49AD-8E6F-6CF7AD165688}" destId="{05761149-8C76-42FD-BBB2-BD0E0D5D645A}" srcOrd="3" destOrd="0" presId="urn:microsoft.com/office/officeart/2005/8/layout/radial1"/>
    <dgm:cxn modelId="{83AD6149-D895-43AF-9C55-F5CE2A5C6113}" type="presParOf" srcId="{05761149-8C76-42FD-BBB2-BD0E0D5D645A}" destId="{CF0067FD-2543-4E53-A306-D51A7081F5EF}" srcOrd="0" destOrd="0" presId="urn:microsoft.com/office/officeart/2005/8/layout/radial1"/>
    <dgm:cxn modelId="{202D56D4-22B0-4B9E-9D09-6BA2DC3C629D}" type="presParOf" srcId="{F3A547EF-C972-49AD-8E6F-6CF7AD165688}" destId="{E069FD31-3870-4446-B6D9-7E89058DA3A9}" srcOrd="4" destOrd="0" presId="urn:microsoft.com/office/officeart/2005/8/layout/radial1"/>
    <dgm:cxn modelId="{CAB186D5-0E25-495F-BF15-C9BDC13DEF2F}" type="presParOf" srcId="{F3A547EF-C972-49AD-8E6F-6CF7AD165688}" destId="{5BD18ACC-EFA1-47BA-B48F-C0CA1E9EEF66}" srcOrd="5" destOrd="0" presId="urn:microsoft.com/office/officeart/2005/8/layout/radial1"/>
    <dgm:cxn modelId="{739FE950-43D2-4397-A6F4-4BAA6F7DD305}" type="presParOf" srcId="{5BD18ACC-EFA1-47BA-B48F-C0CA1E9EEF66}" destId="{6BA0CB33-32A3-40F5-AAB4-7D614BCB51E9}" srcOrd="0" destOrd="0" presId="urn:microsoft.com/office/officeart/2005/8/layout/radial1"/>
    <dgm:cxn modelId="{54F34C4A-5188-402A-9158-20EE5C963AF3}" type="presParOf" srcId="{F3A547EF-C972-49AD-8E6F-6CF7AD165688}" destId="{A490DB33-AC48-425C-A07B-629DEEB536F5}" srcOrd="6" destOrd="0" presId="urn:microsoft.com/office/officeart/2005/8/layout/radial1"/>
    <dgm:cxn modelId="{320366AC-6DA2-48CC-9338-4BC764C59551}" type="presParOf" srcId="{F3A547EF-C972-49AD-8E6F-6CF7AD165688}" destId="{D75C36AA-7382-48E7-88DD-1EB4B4C848E2}" srcOrd="7" destOrd="0" presId="urn:microsoft.com/office/officeart/2005/8/layout/radial1"/>
    <dgm:cxn modelId="{0720E932-57AE-4592-BCCC-726E3FAEEAD1}" type="presParOf" srcId="{D75C36AA-7382-48E7-88DD-1EB4B4C848E2}" destId="{D5BD6566-53A0-4408-A0DC-08AA6B69F284}" srcOrd="0" destOrd="0" presId="urn:microsoft.com/office/officeart/2005/8/layout/radial1"/>
    <dgm:cxn modelId="{3D270CE5-B265-4390-B638-44E2C6275E07}" type="presParOf" srcId="{F3A547EF-C972-49AD-8E6F-6CF7AD165688}" destId="{2E5C52CC-F4C3-4587-A38F-9E07F231A3ED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8B9AD6-C0BF-4A23-9F10-063AE5F5799C}">
      <dsp:nvSpPr>
        <dsp:cNvPr id="0" name=""/>
        <dsp:cNvSpPr/>
      </dsp:nvSpPr>
      <dsp:spPr>
        <a:xfrm>
          <a:off x="2686368" y="1553740"/>
          <a:ext cx="2960568" cy="141848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8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30000"/>
                <a:satMod val="18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2000"/>
                <a:satMod val="18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TYPES OF DEMOCRACY</a:t>
          </a:r>
        </a:p>
      </dsp:txBody>
      <dsp:txXfrm>
        <a:off x="3119933" y="1761472"/>
        <a:ext cx="2093438" cy="1003016"/>
      </dsp:txXfrm>
    </dsp:sp>
    <dsp:sp modelId="{371EA62A-B273-4D30-8ACE-2ECBDF1B864E}">
      <dsp:nvSpPr>
        <dsp:cNvPr id="0" name=""/>
        <dsp:cNvSpPr/>
      </dsp:nvSpPr>
      <dsp:spPr>
        <a:xfrm rot="16200000">
          <a:off x="4021761" y="1395463"/>
          <a:ext cx="289781" cy="26771"/>
        </a:xfrm>
        <a:custGeom>
          <a:avLst/>
          <a:gdLst/>
          <a:ahLst/>
          <a:cxnLst/>
          <a:rect l="0" t="0" r="0" b="0"/>
          <a:pathLst>
            <a:path>
              <a:moveTo>
                <a:pt x="0" y="13385"/>
              </a:moveTo>
              <a:lnTo>
                <a:pt x="289781" y="13385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159408" y="1401605"/>
        <a:ext cx="14489" cy="14489"/>
      </dsp:txXfrm>
    </dsp:sp>
    <dsp:sp modelId="{BDDF204D-FFE9-4E64-A8D1-74A4D4B5E26C}">
      <dsp:nvSpPr>
        <dsp:cNvPr id="0" name=""/>
        <dsp:cNvSpPr/>
      </dsp:nvSpPr>
      <dsp:spPr>
        <a:xfrm>
          <a:off x="2368394" y="17293"/>
          <a:ext cx="3596516" cy="124666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8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30000"/>
                <a:satMod val="18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2000"/>
                <a:satMod val="18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Direct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Democracy</a:t>
          </a:r>
        </a:p>
      </dsp:txBody>
      <dsp:txXfrm>
        <a:off x="2895092" y="199863"/>
        <a:ext cx="2543120" cy="881525"/>
      </dsp:txXfrm>
    </dsp:sp>
    <dsp:sp modelId="{05761149-8C76-42FD-BBB2-BD0E0D5D645A}">
      <dsp:nvSpPr>
        <dsp:cNvPr id="0" name=""/>
        <dsp:cNvSpPr/>
      </dsp:nvSpPr>
      <dsp:spPr>
        <a:xfrm rot="21508705">
          <a:off x="5644663" y="2210107"/>
          <a:ext cx="17156" cy="26771"/>
        </a:xfrm>
        <a:custGeom>
          <a:avLst/>
          <a:gdLst/>
          <a:ahLst/>
          <a:cxnLst/>
          <a:rect l="0" t="0" r="0" b="0"/>
          <a:pathLst>
            <a:path>
              <a:moveTo>
                <a:pt x="0" y="13385"/>
              </a:moveTo>
              <a:lnTo>
                <a:pt x="17156" y="13385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652813" y="2223064"/>
        <a:ext cx="857" cy="857"/>
      </dsp:txXfrm>
    </dsp:sp>
    <dsp:sp modelId="{E069FD31-3870-4446-B6D9-7E89058DA3A9}">
      <dsp:nvSpPr>
        <dsp:cNvPr id="0" name=""/>
        <dsp:cNvSpPr/>
      </dsp:nvSpPr>
      <dsp:spPr>
        <a:xfrm>
          <a:off x="5659794" y="1524767"/>
          <a:ext cx="2722205" cy="132479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8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30000"/>
                <a:satMod val="18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2000"/>
                <a:satMod val="18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Communistic Democracy</a:t>
          </a:r>
        </a:p>
      </dsp:txBody>
      <dsp:txXfrm>
        <a:off x="6058452" y="1718778"/>
        <a:ext cx="1924889" cy="936771"/>
      </dsp:txXfrm>
    </dsp:sp>
    <dsp:sp modelId="{5BD18ACC-EFA1-47BA-B48F-C0CA1E9EEF66}">
      <dsp:nvSpPr>
        <dsp:cNvPr id="0" name=""/>
        <dsp:cNvSpPr/>
      </dsp:nvSpPr>
      <dsp:spPr>
        <a:xfrm rot="5400000">
          <a:off x="4021761" y="3103726"/>
          <a:ext cx="289781" cy="26771"/>
        </a:xfrm>
        <a:custGeom>
          <a:avLst/>
          <a:gdLst/>
          <a:ahLst/>
          <a:cxnLst/>
          <a:rect l="0" t="0" r="0" b="0"/>
          <a:pathLst>
            <a:path>
              <a:moveTo>
                <a:pt x="0" y="13385"/>
              </a:moveTo>
              <a:lnTo>
                <a:pt x="289781" y="13385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159408" y="3109867"/>
        <a:ext cx="14489" cy="14489"/>
      </dsp:txXfrm>
    </dsp:sp>
    <dsp:sp modelId="{A490DB33-AC48-425C-A07B-629DEEB536F5}">
      <dsp:nvSpPr>
        <dsp:cNvPr id="0" name=""/>
        <dsp:cNvSpPr/>
      </dsp:nvSpPr>
      <dsp:spPr>
        <a:xfrm>
          <a:off x="2520948" y="3262003"/>
          <a:ext cx="3291408" cy="124666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8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30000"/>
                <a:satMod val="18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2000"/>
                <a:satMod val="18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Liberal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Democracy</a:t>
          </a:r>
        </a:p>
      </dsp:txBody>
      <dsp:txXfrm>
        <a:off x="3002964" y="3444573"/>
        <a:ext cx="2327376" cy="881525"/>
      </dsp:txXfrm>
    </dsp:sp>
    <dsp:sp modelId="{D75C36AA-7382-48E7-88DD-1EB4B4C848E2}">
      <dsp:nvSpPr>
        <dsp:cNvPr id="0" name=""/>
        <dsp:cNvSpPr/>
      </dsp:nvSpPr>
      <dsp:spPr>
        <a:xfrm rot="12879">
          <a:off x="2686413" y="2244450"/>
          <a:ext cx="213827" cy="26771"/>
        </a:xfrm>
        <a:custGeom>
          <a:avLst/>
          <a:gdLst/>
          <a:ahLst/>
          <a:cxnLst/>
          <a:rect l="0" t="0" r="0" b="0"/>
          <a:pathLst>
            <a:path>
              <a:moveTo>
                <a:pt x="0" y="13385"/>
              </a:moveTo>
              <a:lnTo>
                <a:pt x="213827" y="13385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87981" y="2252490"/>
        <a:ext cx="10691" cy="10691"/>
      </dsp:txXfrm>
    </dsp:sp>
    <dsp:sp modelId="{2E5C52CC-F4C3-4587-A38F-9E07F231A3ED}">
      <dsp:nvSpPr>
        <dsp:cNvPr id="0" name=""/>
        <dsp:cNvSpPr/>
      </dsp:nvSpPr>
      <dsp:spPr>
        <a:xfrm>
          <a:off x="275464" y="1629987"/>
          <a:ext cx="2624816" cy="124666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8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30000"/>
                <a:satMod val="18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2000"/>
                <a:satMod val="18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Indirect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Democracy</a:t>
          </a:r>
        </a:p>
      </dsp:txBody>
      <dsp:txXfrm>
        <a:off x="659859" y="1812557"/>
        <a:ext cx="1856026" cy="8815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108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69A16D6E-75F6-4B0F-AEE2-435B33E4D16D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3EC0714-CF9A-494D-B9AF-0EF037D3A1D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16D6E-75F6-4B0F-AEE2-435B33E4D16D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0714-CF9A-494D-B9AF-0EF037D3A1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69A16D6E-75F6-4B0F-AEE2-435B33E4D16D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3EC0714-CF9A-494D-B9AF-0EF037D3A1D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16D6E-75F6-4B0F-AEE2-435B33E4D16D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63EC0714-CF9A-494D-B9AF-0EF037D3A1D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16D6E-75F6-4B0F-AEE2-435B33E4D16D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63EC0714-CF9A-494D-B9AF-0EF037D3A1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16D6E-75F6-4B0F-AEE2-435B33E4D16D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0714-CF9A-494D-B9AF-0EF037D3A1D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16D6E-75F6-4B0F-AEE2-435B33E4D16D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0714-CF9A-494D-B9AF-0EF037D3A1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69A16D6E-75F6-4B0F-AEE2-435B33E4D16D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3EC0714-CF9A-494D-B9AF-0EF037D3A1D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69A16D6E-75F6-4B0F-AEE2-435B33E4D16D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3EC0714-CF9A-494D-B9AF-0EF037D3A1D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16D6E-75F6-4B0F-AEE2-435B33E4D16D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0714-CF9A-494D-B9AF-0EF037D3A1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16D6E-75F6-4B0F-AEE2-435B33E4D16D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0714-CF9A-494D-B9AF-0EF037D3A1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69A16D6E-75F6-4B0F-AEE2-435B33E4D16D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63EC0714-CF9A-494D-B9AF-0EF037D3A1DA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609600"/>
            <a:ext cx="7924800" cy="2971800"/>
          </a:xfrm>
        </p:spPr>
        <p:txBody>
          <a:bodyPr>
            <a:normAutofit/>
          </a:bodyPr>
          <a:lstStyle/>
          <a:p>
            <a:pPr algn="ctr"/>
            <a:r>
              <a:rPr lang="en-US" sz="6600" dirty="0"/>
              <a:t>THEORY OF DEMOCRACY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4234" y="381000"/>
            <a:ext cx="8229600" cy="4724399"/>
          </a:xfrm>
        </p:spPr>
        <p:txBody>
          <a:bodyPr>
            <a:noAutofit/>
          </a:bodyPr>
          <a:lstStyle/>
          <a:p>
            <a:pPr algn="l"/>
            <a:r>
              <a:rPr lang="en-US" sz="6000" dirty="0"/>
              <a:t>DEMOCRACY :- MEANING, CHARACTERSTICS  AND TYPES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422864"/>
          </a:xfrm>
        </p:spPr>
        <p:txBody>
          <a:bodyPr/>
          <a:lstStyle/>
          <a:p>
            <a:r>
              <a:rPr lang="en-US" dirty="0"/>
              <a:t>MEANING OF DEMOCRACY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62400"/>
          </a:xfrm>
        </p:spPr>
        <p:txBody>
          <a:bodyPr/>
          <a:lstStyle/>
          <a:p>
            <a:pPr algn="just">
              <a:buNone/>
            </a:pPr>
            <a:r>
              <a:rPr lang="en-US" dirty="0"/>
              <a:t>Democracy is a form of government where representatives hold power. Citizens elect their representatives through voting and these elected representatives hold the power.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 DEFINITION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/>
              <a:t>   Democracy is derived from the Greek words, namely </a:t>
            </a:r>
            <a:r>
              <a:rPr lang="en-US" i="1" dirty="0"/>
              <a:t>“Demos”</a:t>
            </a:r>
            <a:r>
              <a:rPr lang="en-US" dirty="0"/>
              <a:t>, and </a:t>
            </a:r>
            <a:r>
              <a:rPr lang="en-US" i="1" dirty="0"/>
              <a:t>“</a:t>
            </a:r>
            <a:r>
              <a:rPr lang="en-US" i="1" dirty="0" err="1"/>
              <a:t>Kratos</a:t>
            </a:r>
            <a:r>
              <a:rPr lang="en-US" i="1" dirty="0"/>
              <a:t>”</a:t>
            </a:r>
            <a:r>
              <a:rPr lang="en-US" dirty="0"/>
              <a:t>. </a:t>
            </a:r>
            <a:r>
              <a:rPr lang="en-US" i="1" dirty="0"/>
              <a:t>Demos</a:t>
            </a:r>
            <a:r>
              <a:rPr lang="en-US" dirty="0"/>
              <a:t> has the meaning of the people or audience, while </a:t>
            </a:r>
            <a:r>
              <a:rPr lang="en-US" i="1" dirty="0" err="1"/>
              <a:t>Kratos</a:t>
            </a:r>
            <a:r>
              <a:rPr lang="en-US" dirty="0"/>
              <a:t> has the meaning of government. </a:t>
            </a:r>
          </a:p>
          <a:p>
            <a:pPr>
              <a:buNone/>
            </a:pPr>
            <a:r>
              <a:rPr lang="en-US" dirty="0"/>
              <a:t>   There are several definitions of democracy according to experts, as follows:</a:t>
            </a:r>
          </a:p>
          <a:p>
            <a:pPr>
              <a:buNone/>
            </a:pPr>
            <a:r>
              <a:rPr lang="en-US" dirty="0"/>
              <a:t>1.   Abraham Lincoln defined democracy as a       system of government of the people, by the people, and for the people. </a:t>
            </a:r>
          </a:p>
          <a:p>
            <a:pPr>
              <a:buNone/>
            </a:pPr>
            <a:r>
              <a:rPr lang="en-US" dirty="0"/>
              <a:t> 2.  Aristotle defines democracy as the freedom of every citizen.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969264" indent="-914400" algn="ctr"/>
            <a:r>
              <a:rPr lang="en-US" sz="4800" dirty="0"/>
              <a:t>      CHARACTERSTICS OF DEMOCRACY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Sovereignty with the people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States and Government are considered mean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Faith in the Rationality of man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Liberty 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Equality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Fraternity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Provision of Fundamental Rights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Independent and  impartial Judiciary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dirty="0"/>
              <a:t>CHARACTERSTICS OF DEMOCRACY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Rule of Majority</a:t>
            </a:r>
          </a:p>
          <a:p>
            <a:r>
              <a:rPr lang="en-US" dirty="0"/>
              <a:t>Respect of public Opinion</a:t>
            </a:r>
          </a:p>
          <a:p>
            <a:r>
              <a:rPr lang="en-US" dirty="0"/>
              <a:t>Faith in Peaceful and Constitutional Method</a:t>
            </a:r>
          </a:p>
          <a:p>
            <a:r>
              <a:rPr lang="en-US" dirty="0"/>
              <a:t>Respect  of opposition</a:t>
            </a:r>
          </a:p>
          <a:p>
            <a:r>
              <a:rPr lang="en-US" dirty="0"/>
              <a:t>Open Competition for Political Power</a:t>
            </a:r>
          </a:p>
          <a:p>
            <a:r>
              <a:rPr lang="en-US" dirty="0"/>
              <a:t>Periodic Elections</a:t>
            </a:r>
          </a:p>
          <a:p>
            <a:r>
              <a:rPr lang="en-US" dirty="0"/>
              <a:t>Independent means of Propaganda</a:t>
            </a:r>
          </a:p>
          <a:p>
            <a:r>
              <a:rPr lang="en-US" dirty="0"/>
              <a:t>Rule of Law</a:t>
            </a:r>
          </a:p>
          <a:p>
            <a:r>
              <a:rPr lang="en-US" dirty="0"/>
              <a:t>Decentralisation of power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TYPES OF DEMOCRACY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46238"/>
          <a:ext cx="83820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0"/>
            <a:ext cx="8229600" cy="3428999"/>
          </a:xfrm>
        </p:spPr>
        <p:txBody>
          <a:bodyPr>
            <a:normAutofit/>
          </a:bodyPr>
          <a:lstStyle/>
          <a:p>
            <a:pPr algn="ctr"/>
            <a:r>
              <a:rPr lang="en-US" sz="6600" dirty="0"/>
              <a:t>THANKYOU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05000"/>
            <a:ext cx="7322234" cy="266700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51</TotalTime>
  <Words>132</Words>
  <Application>Microsoft Office PowerPoint</Application>
  <PresentationFormat>On-screen Show (4:3)</PresentationFormat>
  <Paragraphs>38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Foundry</vt:lpstr>
      <vt:lpstr>THEORY OF DEMOCRACY </vt:lpstr>
      <vt:lpstr>DEMOCRACY :- MEANING, CHARACTERSTICS  AND TYPES </vt:lpstr>
      <vt:lpstr>MEANING OF DEMOCRACY</vt:lpstr>
      <vt:lpstr> DEFINITION</vt:lpstr>
      <vt:lpstr>      CHARACTERSTICS OF DEMOCRACY</vt:lpstr>
      <vt:lpstr>CHARACTERSTICS OF DEMOCRACY</vt:lpstr>
      <vt:lpstr>TYPES OF DEMOCRACY</vt:lpstr>
      <vt:lpstr>THANKYOU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THEORY OF DEMOCRACY</dc:title>
  <dc:creator>library pc5</dc:creator>
  <cp:lastModifiedBy>lect.aggarwalrupali@gmail.com</cp:lastModifiedBy>
  <cp:revision>7</cp:revision>
  <dcterms:created xsi:type="dcterms:W3CDTF">2024-05-11T08:41:23Z</dcterms:created>
  <dcterms:modified xsi:type="dcterms:W3CDTF">2024-05-10T08:53:28Z</dcterms:modified>
</cp:coreProperties>
</file>